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892300" cy="2133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1061110" y="1117600"/>
            <a:ext cx="677468" cy="812800"/>
          </a:xfrm>
          <a:prstGeom prst="rect"/>
          <a:solidFill>
            <a:srgbClr val="C8C8C8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061110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1526844" y="1651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6" name=""/>
          <p:cNvSpPr/>
          <p:nvPr/>
        </p:nvSpPr>
        <p:spPr>
          <a:xfrm>
            <a:off x="1992579" y="13843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7" name=""/>
          <p:cNvSpPr/>
          <p:nvPr/>
        </p:nvSpPr>
        <p:spPr>
          <a:xfrm>
            <a:off x="584200" y="13843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8" name=""/>
          <p:cNvSpPr/>
          <p:nvPr/>
        </p:nvSpPr>
        <p:spPr>
          <a:xfrm>
            <a:off x="1293977" y="21844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9" name=""/>
          <p:cNvSpPr/>
          <p:nvPr/>
        </p:nvSpPr>
        <p:spPr>
          <a:xfrm>
            <a:off x="1299667" y="5842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