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58" r:id="rId2"/>
    <p:sldId id="257" r:id="rId3"/>
    <p:sldId id="259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5979"/>
    <p:restoredTop sz="94682"/>
  </p:normalViewPr>
  <p:slideViewPr>
    <p:cSldViewPr snapToGrid="0" snapToObjects="1" showGuides="1">
      <p:cViewPr varScale="1">
        <p:scale>
          <a:sx n="120" d="100"/>
          <a:sy n="120" d="100"/>
        </p:scale>
        <p:origin x="1032" y="1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C2293A-95F0-7A4F-B4EA-654193A861A0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FDDE1C2-8475-174F-BCB4-F2D04C9DB1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3078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>
            <a:spLocks noGrp="1" noRot="1" noChangeAspect="1"/>
          </p:cNvSpPr>
          <p:nvPr>
            <p:ph type="sldImg" idx="2"/>
          </p:nvPr>
        </p:nvSpPr>
        <p:spPr>
          <a:xfrm>
            <a:off x="423863" y="762000"/>
            <a:ext cx="6772275" cy="3810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Shape 84"/>
          <p:cNvSpPr txBox="1">
            <a:spLocks noGrp="1"/>
          </p:cNvSpPr>
          <p:nvPr>
            <p:ph type="body" idx="1"/>
          </p:nvPr>
        </p:nvSpPr>
        <p:spPr>
          <a:xfrm>
            <a:off x="762000" y="4826000"/>
            <a:ext cx="6096000" cy="45720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 sz="1466"/>
          </a:p>
        </p:txBody>
      </p:sp>
    </p:spTree>
    <p:extLst>
      <p:ext uri="{BB962C8B-B14F-4D97-AF65-F5344CB8AC3E}">
        <p14:creationId xmlns:p14="http://schemas.microsoft.com/office/powerpoint/2010/main" val="10227636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>
            <a:spLocks noGrp="1" noRot="1" noChangeAspect="1"/>
          </p:cNvSpPr>
          <p:nvPr>
            <p:ph type="sldImg" idx="2"/>
          </p:nvPr>
        </p:nvSpPr>
        <p:spPr>
          <a:xfrm>
            <a:off x="423863" y="762000"/>
            <a:ext cx="6772275" cy="3810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Shape 84"/>
          <p:cNvSpPr txBox="1">
            <a:spLocks noGrp="1"/>
          </p:cNvSpPr>
          <p:nvPr>
            <p:ph type="body" idx="1"/>
          </p:nvPr>
        </p:nvSpPr>
        <p:spPr>
          <a:xfrm>
            <a:off x="762000" y="4826000"/>
            <a:ext cx="6096000" cy="45720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 sz="1466"/>
          </a:p>
        </p:txBody>
      </p:sp>
    </p:spTree>
    <p:extLst>
      <p:ext uri="{BB962C8B-B14F-4D97-AF65-F5344CB8AC3E}">
        <p14:creationId xmlns:p14="http://schemas.microsoft.com/office/powerpoint/2010/main" val="27965841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>
            <a:spLocks noGrp="1" noRot="1" noChangeAspect="1"/>
          </p:cNvSpPr>
          <p:nvPr>
            <p:ph type="sldImg" idx="2"/>
          </p:nvPr>
        </p:nvSpPr>
        <p:spPr>
          <a:xfrm>
            <a:off x="423863" y="762000"/>
            <a:ext cx="6772275" cy="3810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4" name="Shape 134"/>
          <p:cNvSpPr txBox="1">
            <a:spLocks noGrp="1"/>
          </p:cNvSpPr>
          <p:nvPr>
            <p:ph type="body" idx="1"/>
          </p:nvPr>
        </p:nvSpPr>
        <p:spPr>
          <a:xfrm>
            <a:off x="762000" y="4826000"/>
            <a:ext cx="6096000" cy="45720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 sz="1466"/>
          </a:p>
        </p:txBody>
      </p:sp>
    </p:spTree>
    <p:extLst>
      <p:ext uri="{BB962C8B-B14F-4D97-AF65-F5344CB8AC3E}">
        <p14:creationId xmlns:p14="http://schemas.microsoft.com/office/powerpoint/2010/main" val="8416049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24741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660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414892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>
            <a:spLocks noGrp="1"/>
          </p:cNvSpPr>
          <p:nvPr>
            <p:ph type="title"/>
          </p:nvPr>
        </p:nvSpPr>
        <p:spPr>
          <a:xfrm>
            <a:off x="609600" y="274638"/>
            <a:ext cx="10972800" cy="1142910"/>
          </a:xfrm>
          <a:prstGeom prst="rect">
            <a:avLst/>
          </a:prstGeom>
        </p:spPr>
        <p:txBody>
          <a:bodyPr wrap="square" lIns="101575" tIns="101575" rIns="101575" bIns="101575" anchor="b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body" idx="1"/>
          </p:nvPr>
        </p:nvSpPr>
        <p:spPr>
          <a:xfrm>
            <a:off x="609600" y="1600200"/>
            <a:ext cx="10972800" cy="4967460"/>
          </a:xfrm>
          <a:prstGeom prst="rect">
            <a:avLst/>
          </a:prstGeom>
        </p:spPr>
        <p:txBody>
          <a:bodyPr wrap="square" lIns="101575" tIns="101575" rIns="101575" bIns="10157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405083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4199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75795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9030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99768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577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5591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54973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7130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924AE1-2D1D-4740-A32E-8E144096CCFE}" type="datetimeFigureOut">
              <a:rPr lang="en-US" smtClean="0"/>
              <a:t>10/18/17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CFC8C8-29AE-004C-80B2-C128C80DBB8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3885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7" name="Elbow Connector 76"/>
          <p:cNvCxnSpPr>
            <a:stCxn id="121" idx="3"/>
            <a:endCxn id="130" idx="1"/>
          </p:cNvCxnSpPr>
          <p:nvPr/>
        </p:nvCxnSpPr>
        <p:spPr>
          <a:xfrm>
            <a:off x="3835592" y="5628864"/>
            <a:ext cx="6134478" cy="12700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Shape 88"/>
          <p:cNvSpPr/>
          <p:nvPr/>
        </p:nvSpPr>
        <p:spPr>
          <a:xfrm>
            <a:off x="6196646" y="1146047"/>
            <a:ext cx="1070232" cy="568173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82283" tIns="82283" rIns="82283" bIns="82283" anchor="ctr" anchorCtr="0">
            <a:noAutofit/>
          </a:bodyPr>
          <a:lstStyle/>
          <a:p>
            <a:pPr algn="ctr"/>
            <a:r>
              <a:rPr lang="en-US" sz="1440" dirty="0">
                <a:latin typeface="Calibri" charset="0"/>
                <a:ea typeface="Calibri" charset="0"/>
                <a:cs typeface="Calibri" charset="0"/>
              </a:rPr>
              <a:t>/</a:t>
            </a:r>
            <a:endParaRPr sz="1440" dirty="0">
              <a:latin typeface="Calibri" charset="0"/>
              <a:ea typeface="Calibri" charset="0"/>
              <a:cs typeface="Calibri" charset="0"/>
            </a:endParaRPr>
          </a:p>
        </p:txBody>
      </p:sp>
      <p:grpSp>
        <p:nvGrpSpPr>
          <p:cNvPr id="6" name="Group 5"/>
          <p:cNvGrpSpPr/>
          <p:nvPr/>
        </p:nvGrpSpPr>
        <p:grpSpPr>
          <a:xfrm>
            <a:off x="2649076" y="3831555"/>
            <a:ext cx="8519703" cy="878850"/>
            <a:chOff x="1259188" y="3747735"/>
            <a:chExt cx="8519703" cy="878850"/>
          </a:xfrm>
        </p:grpSpPr>
        <p:sp>
          <p:nvSpPr>
            <p:cNvPr id="100" name="Shape 100"/>
            <p:cNvSpPr/>
            <p:nvPr/>
          </p:nvSpPr>
          <p:spPr>
            <a:xfrm>
              <a:off x="1259188" y="374773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>
                  <a:latin typeface="Calibri" charset="0"/>
                  <a:ea typeface="Calibri" charset="0"/>
                  <a:cs typeface="Calibri" charset="0"/>
                </a:rPr>
                <a:t>geo/g1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103" name="Shape 103"/>
            <p:cNvSpPr/>
            <p:nvPr/>
          </p:nvSpPr>
          <p:spPr>
            <a:xfrm>
              <a:off x="3036021" y="374773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>
                  <a:latin typeface="Calibri" charset="0"/>
                  <a:ea typeface="Calibri" charset="0"/>
                  <a:cs typeface="Calibri" charset="0"/>
                </a:rPr>
                <a:t>geo/g2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106" name="Shape 106"/>
            <p:cNvSpPr/>
            <p:nvPr/>
          </p:nvSpPr>
          <p:spPr>
            <a:xfrm>
              <a:off x="4812854" y="374773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 smtClean="0">
                  <a:latin typeface="Calibri" charset="0"/>
                  <a:ea typeface="Calibri" charset="0"/>
                  <a:cs typeface="Calibri" charset="0"/>
                </a:rPr>
                <a:t>meta/g1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109" name="Shape 109"/>
            <p:cNvSpPr/>
            <p:nvPr/>
          </p:nvSpPr>
          <p:spPr>
            <a:xfrm>
              <a:off x="6589687" y="374773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chemeClr val="accent6"/>
            </a:solidFill>
            <a:ln w="38100" cap="flat" cmpd="sng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 err="1">
                  <a:latin typeface="Calibri" charset="0"/>
                  <a:ea typeface="Calibri" charset="0"/>
                  <a:cs typeface="Calibri" charset="0"/>
                </a:rPr>
                <a:t>sci</a:t>
              </a:r>
              <a:r>
                <a:rPr lang="en-US" dirty="0">
                  <a:latin typeface="Calibri" charset="0"/>
                  <a:ea typeface="Calibri" charset="0"/>
                  <a:cs typeface="Calibri" charset="0"/>
                </a:rPr>
                <a:t>/g1</a:t>
              </a:r>
              <a:endParaRPr lang="en-US"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112" name="Shape 112"/>
            <p:cNvSpPr/>
            <p:nvPr/>
          </p:nvSpPr>
          <p:spPr>
            <a:xfrm>
              <a:off x="8366521" y="374773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 err="1">
                  <a:latin typeface="Calibri" charset="0"/>
                  <a:ea typeface="Calibri" charset="0"/>
                  <a:cs typeface="Calibri" charset="0"/>
                </a:rPr>
                <a:t>sci</a:t>
              </a:r>
              <a:r>
                <a:rPr lang="en-US" dirty="0">
                  <a:latin typeface="Calibri" charset="0"/>
                  <a:ea typeface="Calibri" charset="0"/>
                  <a:cs typeface="Calibri" charset="0"/>
                </a:rPr>
                <a:t>/g2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3607370" y="2205447"/>
            <a:ext cx="6627498" cy="878850"/>
            <a:chOff x="2388170" y="2513295"/>
            <a:chExt cx="6627498" cy="878850"/>
          </a:xfrm>
        </p:grpSpPr>
        <p:sp>
          <p:nvSpPr>
            <p:cNvPr id="91" name="Shape 91"/>
            <p:cNvSpPr/>
            <p:nvPr/>
          </p:nvSpPr>
          <p:spPr>
            <a:xfrm>
              <a:off x="2388170" y="251329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FFFF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>
                  <a:latin typeface="Calibri" charset="0"/>
                  <a:ea typeface="Calibri" charset="0"/>
                  <a:cs typeface="Calibri" charset="0"/>
                </a:rPr>
                <a:t>geo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94" name="Shape 94"/>
            <p:cNvSpPr/>
            <p:nvPr/>
          </p:nvSpPr>
          <p:spPr>
            <a:xfrm>
              <a:off x="4126546" y="251329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>
                  <a:latin typeface="Calibri" charset="0"/>
                  <a:ea typeface="Calibri" charset="0"/>
                  <a:cs typeface="Calibri" charset="0"/>
                </a:rPr>
                <a:t>meta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97" name="Shape 97"/>
            <p:cNvSpPr/>
            <p:nvPr/>
          </p:nvSpPr>
          <p:spPr>
            <a:xfrm>
              <a:off x="5864922" y="251329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FF99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 err="1">
                  <a:latin typeface="Calibri" charset="0"/>
                  <a:ea typeface="Calibri" charset="0"/>
                  <a:cs typeface="Calibri" charset="0"/>
                </a:rPr>
                <a:t>sci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124" name="Shape 124"/>
            <p:cNvSpPr/>
            <p:nvPr/>
          </p:nvSpPr>
          <p:spPr>
            <a:xfrm>
              <a:off x="7603298" y="251329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 smtClean="0">
                  <a:latin typeface="Calibri" charset="0"/>
                  <a:ea typeface="Calibri" charset="0"/>
                  <a:cs typeface="Calibri" charset="0"/>
                </a:rPr>
                <a:t>other</a:t>
              </a:r>
              <a:endParaRPr lang="en-US" dirty="0">
                <a:latin typeface="Calibri" charset="0"/>
                <a:ea typeface="Calibri" charset="0"/>
                <a:cs typeface="Calibri" charset="0"/>
              </a:endParaRPr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2423222" y="5189439"/>
            <a:ext cx="8959218" cy="878850"/>
            <a:chOff x="947990" y="4982175"/>
            <a:chExt cx="8959218" cy="878850"/>
          </a:xfrm>
        </p:grpSpPr>
        <p:sp>
          <p:nvSpPr>
            <p:cNvPr id="115" name="Shape 115"/>
            <p:cNvSpPr/>
            <p:nvPr/>
          </p:nvSpPr>
          <p:spPr>
            <a:xfrm>
              <a:off x="2834702" y="498217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 smtClean="0">
                  <a:latin typeface="Calibri" charset="0"/>
                  <a:ea typeface="Calibri" charset="0"/>
                  <a:cs typeface="Calibri" charset="0"/>
                </a:rPr>
                <a:t>meta/g1/g1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118" name="Shape 118"/>
            <p:cNvSpPr/>
            <p:nvPr/>
          </p:nvSpPr>
          <p:spPr>
            <a:xfrm>
              <a:off x="4721414" y="498217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lvl="0" algn="ctr"/>
              <a:r>
                <a:rPr lang="en-US" dirty="0" smtClean="0">
                  <a:latin typeface="Calibri" charset="0"/>
                  <a:ea typeface="Calibri" charset="0"/>
                  <a:cs typeface="Calibri" charset="0"/>
                </a:rPr>
                <a:t>meta/g1/g2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121" name="Shape 121"/>
            <p:cNvSpPr/>
            <p:nvPr/>
          </p:nvSpPr>
          <p:spPr>
            <a:xfrm>
              <a:off x="947990" y="498217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>
                  <a:latin typeface="Calibri" charset="0"/>
                  <a:ea typeface="Calibri" charset="0"/>
                  <a:cs typeface="Calibri" charset="0"/>
                </a:rPr>
                <a:t>geo/g1/g1</a:t>
              </a:r>
              <a:endParaRPr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127" name="Shape 127"/>
            <p:cNvSpPr/>
            <p:nvPr/>
          </p:nvSpPr>
          <p:spPr>
            <a:xfrm>
              <a:off x="6608126" y="498217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chemeClr val="accent6">
                <a:lumMod val="60000"/>
                <a:lumOff val="40000"/>
              </a:schemeClr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 err="1">
                  <a:latin typeface="Calibri" charset="0"/>
                  <a:ea typeface="Calibri" charset="0"/>
                  <a:cs typeface="Calibri" charset="0"/>
                </a:rPr>
                <a:t>sci</a:t>
              </a:r>
              <a:r>
                <a:rPr lang="en-US" dirty="0">
                  <a:latin typeface="Calibri" charset="0"/>
                  <a:ea typeface="Calibri" charset="0"/>
                  <a:cs typeface="Calibri" charset="0"/>
                </a:rPr>
                <a:t>/g1/g1</a:t>
              </a:r>
              <a:endParaRPr lang="en-US" dirty="0">
                <a:latin typeface="Calibri" charset="0"/>
                <a:ea typeface="Calibri" charset="0"/>
                <a:cs typeface="Calibri" charset="0"/>
              </a:endParaRPr>
            </a:p>
          </p:txBody>
        </p:sp>
        <p:sp>
          <p:nvSpPr>
            <p:cNvPr id="130" name="Shape 130"/>
            <p:cNvSpPr/>
            <p:nvPr/>
          </p:nvSpPr>
          <p:spPr>
            <a:xfrm>
              <a:off x="8494838" y="4982175"/>
              <a:ext cx="1412370" cy="878850"/>
            </a:xfrm>
            <a:prstGeom prst="roundRect">
              <a:avLst>
                <a:gd name="adj" fmla="val 16667"/>
              </a:avLst>
            </a:prstGeom>
            <a:solidFill>
              <a:schemeClr val="accent6">
                <a:lumMod val="60000"/>
                <a:lumOff val="40000"/>
              </a:schemeClr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pPr algn="ctr"/>
              <a:r>
                <a:rPr lang="en-US" dirty="0" err="1">
                  <a:latin typeface="Calibri" charset="0"/>
                  <a:ea typeface="Calibri" charset="0"/>
                  <a:cs typeface="Calibri" charset="0"/>
                </a:rPr>
                <a:t>sci</a:t>
              </a:r>
              <a:r>
                <a:rPr lang="en-US" dirty="0">
                  <a:latin typeface="Calibri" charset="0"/>
                  <a:ea typeface="Calibri" charset="0"/>
                  <a:cs typeface="Calibri" charset="0"/>
                </a:rPr>
                <a:t>/g1/g2</a:t>
              </a:r>
              <a:endParaRPr lang="en-US" dirty="0">
                <a:latin typeface="Calibri" charset="0"/>
                <a:ea typeface="Calibri" charset="0"/>
                <a:cs typeface="Calibri" charset="0"/>
              </a:endParaRPr>
            </a:p>
          </p:txBody>
        </p:sp>
      </p:grpSp>
      <p:cxnSp>
        <p:nvCxnSpPr>
          <p:cNvPr id="12" name="Elbow Connector 11"/>
          <p:cNvCxnSpPr>
            <a:stCxn id="109" idx="0"/>
            <a:endCxn id="97" idx="2"/>
          </p:cNvCxnSpPr>
          <p:nvPr/>
        </p:nvCxnSpPr>
        <p:spPr>
          <a:xfrm rot="16200000" flipV="1">
            <a:off x="7864405" y="3010199"/>
            <a:ext cx="747258" cy="895453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Elbow Connector 30"/>
          <p:cNvCxnSpPr>
            <a:stCxn id="97" idx="0"/>
            <a:endCxn id="88" idx="3"/>
          </p:cNvCxnSpPr>
          <p:nvPr/>
        </p:nvCxnSpPr>
        <p:spPr>
          <a:xfrm rot="16200000" flipV="1">
            <a:off x="7140937" y="1556076"/>
            <a:ext cx="775313" cy="523429"/>
          </a:xfrm>
          <a:prstGeom prst="bentConnector2">
            <a:avLst/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Elbow Connector 37"/>
          <p:cNvCxnSpPr>
            <a:stCxn id="88" idx="1"/>
            <a:endCxn id="91" idx="0"/>
          </p:cNvCxnSpPr>
          <p:nvPr/>
        </p:nvCxnSpPr>
        <p:spPr>
          <a:xfrm rot="10800000" flipV="1">
            <a:off x="4313556" y="1430133"/>
            <a:ext cx="1883091" cy="775313"/>
          </a:xfrm>
          <a:prstGeom prst="bentConnector2">
            <a:avLst/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46"/>
          <p:cNvCxnSpPr>
            <a:stCxn id="97" idx="3"/>
            <a:endCxn id="124" idx="1"/>
          </p:cNvCxnSpPr>
          <p:nvPr/>
        </p:nvCxnSpPr>
        <p:spPr>
          <a:xfrm>
            <a:off x="8496492" y="2644872"/>
            <a:ext cx="326006" cy="12700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Elbow Connector 49"/>
          <p:cNvCxnSpPr/>
          <p:nvPr/>
        </p:nvCxnSpPr>
        <p:spPr>
          <a:xfrm rot="5400000">
            <a:off x="6035388" y="377566"/>
            <a:ext cx="747258" cy="6173422"/>
          </a:xfrm>
          <a:prstGeom prst="bentConnector3">
            <a:avLst>
              <a:gd name="adj1" fmla="val 69579"/>
            </a:avLst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Oval 33"/>
          <p:cNvSpPr/>
          <p:nvPr/>
        </p:nvSpPr>
        <p:spPr>
          <a:xfrm>
            <a:off x="9004925" y="4289526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1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7" name="Oval 56"/>
          <p:cNvSpPr/>
          <p:nvPr/>
        </p:nvSpPr>
        <p:spPr>
          <a:xfrm>
            <a:off x="8143480" y="2727985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8" name="Oval 57"/>
          <p:cNvSpPr/>
          <p:nvPr/>
        </p:nvSpPr>
        <p:spPr>
          <a:xfrm>
            <a:off x="6937818" y="1360588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3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1" name="Oval 60"/>
          <p:cNvSpPr/>
          <p:nvPr/>
        </p:nvSpPr>
        <p:spPr>
          <a:xfrm>
            <a:off x="4657958" y="2727985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2" name="Oval 61"/>
          <p:cNvSpPr/>
          <p:nvPr/>
        </p:nvSpPr>
        <p:spPr>
          <a:xfrm>
            <a:off x="6349406" y="2727985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5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3" name="Oval 62"/>
          <p:cNvSpPr/>
          <p:nvPr/>
        </p:nvSpPr>
        <p:spPr>
          <a:xfrm>
            <a:off x="9872534" y="2727985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6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4" name="Oval 63"/>
          <p:cNvSpPr/>
          <p:nvPr/>
        </p:nvSpPr>
        <p:spPr>
          <a:xfrm>
            <a:off x="3713078" y="4343425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7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5" name="Oval 64"/>
          <p:cNvSpPr/>
          <p:nvPr/>
        </p:nvSpPr>
        <p:spPr>
          <a:xfrm>
            <a:off x="5486965" y="4343425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8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6" name="Oval 65"/>
          <p:cNvSpPr/>
          <p:nvPr/>
        </p:nvSpPr>
        <p:spPr>
          <a:xfrm>
            <a:off x="7267664" y="4346057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9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7" name="Oval 66"/>
          <p:cNvSpPr/>
          <p:nvPr/>
        </p:nvSpPr>
        <p:spPr>
          <a:xfrm>
            <a:off x="10784389" y="4343425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10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68" name="Oval 67"/>
          <p:cNvSpPr/>
          <p:nvPr/>
        </p:nvSpPr>
        <p:spPr>
          <a:xfrm>
            <a:off x="3497642" y="5738592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11</a:t>
            </a:r>
            <a:endParaRPr lang="en-US" sz="1600" dirty="0">
              <a:solidFill>
                <a:schemeClr val="tx1"/>
              </a:solidFill>
            </a:endParaRPr>
          </a:p>
        </p:txBody>
      </p:sp>
      <p:cxnSp>
        <p:nvCxnSpPr>
          <p:cNvPr id="69" name="Elbow Connector 68"/>
          <p:cNvCxnSpPr>
            <a:stCxn id="112" idx="2"/>
            <a:endCxn id="121" idx="0"/>
          </p:cNvCxnSpPr>
          <p:nvPr/>
        </p:nvCxnSpPr>
        <p:spPr>
          <a:xfrm rot="5400000">
            <a:off x="6556484" y="1283329"/>
            <a:ext cx="479034" cy="7333187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Elbow Connector 71"/>
          <p:cNvCxnSpPr>
            <a:stCxn id="91" idx="3"/>
            <a:endCxn id="94" idx="1"/>
          </p:cNvCxnSpPr>
          <p:nvPr/>
        </p:nvCxnSpPr>
        <p:spPr>
          <a:xfrm>
            <a:off x="5019740" y="2644872"/>
            <a:ext cx="326006" cy="12700"/>
          </a:xfrm>
          <a:prstGeom prst="bentConnector3">
            <a:avLst>
              <a:gd name="adj1" fmla="val 50000"/>
            </a:avLst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Oval 74"/>
          <p:cNvSpPr/>
          <p:nvPr/>
        </p:nvSpPr>
        <p:spPr>
          <a:xfrm>
            <a:off x="11058709" y="5739409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15</a:t>
            </a:r>
            <a:endParaRPr lang="en-US" sz="1600" dirty="0">
              <a:solidFill>
                <a:schemeClr val="tx1"/>
              </a:solidFill>
            </a:endParaRPr>
          </a:p>
        </p:txBody>
      </p:sp>
      <p:cxnSp>
        <p:nvCxnSpPr>
          <p:cNvPr id="80" name="Elbow Connector 79"/>
          <p:cNvCxnSpPr>
            <a:stCxn id="94" idx="3"/>
            <a:endCxn id="124" idx="0"/>
          </p:cNvCxnSpPr>
          <p:nvPr/>
        </p:nvCxnSpPr>
        <p:spPr>
          <a:xfrm flipV="1">
            <a:off x="6758116" y="2205447"/>
            <a:ext cx="2770567" cy="439425"/>
          </a:xfrm>
          <a:prstGeom prst="bentConnector4">
            <a:avLst>
              <a:gd name="adj1" fmla="val 6013"/>
              <a:gd name="adj2" fmla="val 152023"/>
            </a:avLst>
          </a:prstGeom>
          <a:ln w="28575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Elbow Connector 84"/>
          <p:cNvCxnSpPr>
            <a:stCxn id="127" idx="0"/>
            <a:endCxn id="109" idx="2"/>
          </p:cNvCxnSpPr>
          <p:nvPr/>
        </p:nvCxnSpPr>
        <p:spPr>
          <a:xfrm rot="16200000" flipV="1">
            <a:off x="8498135" y="4898030"/>
            <a:ext cx="479034" cy="103783"/>
          </a:xfrm>
          <a:prstGeom prst="bentConnector3">
            <a:avLst>
              <a:gd name="adj1" fmla="val 29639"/>
            </a:avLst>
          </a:prstGeom>
          <a:ln w="28575">
            <a:solidFill>
              <a:schemeClr val="bg1">
                <a:lumMod val="75000"/>
              </a:schemeClr>
            </a:solidFill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Elbow Connector 88"/>
          <p:cNvCxnSpPr>
            <a:stCxn id="130" idx="0"/>
            <a:endCxn id="109" idx="2"/>
          </p:cNvCxnSpPr>
          <p:nvPr/>
        </p:nvCxnSpPr>
        <p:spPr>
          <a:xfrm rot="16200000" flipV="1">
            <a:off x="9441491" y="3954674"/>
            <a:ext cx="479034" cy="1990495"/>
          </a:xfrm>
          <a:prstGeom prst="bentConnector3">
            <a:avLst>
              <a:gd name="adj1" fmla="val 29639"/>
            </a:avLst>
          </a:prstGeom>
          <a:ln w="28575">
            <a:solidFill>
              <a:schemeClr val="bg1">
                <a:lumMod val="75000"/>
              </a:schemeClr>
            </a:solidFill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Shape 109"/>
          <p:cNvSpPr/>
          <p:nvPr/>
        </p:nvSpPr>
        <p:spPr>
          <a:xfrm>
            <a:off x="304711" y="375123"/>
            <a:ext cx="719417" cy="441741"/>
          </a:xfrm>
          <a:prstGeom prst="roundRect">
            <a:avLst>
              <a:gd name="adj" fmla="val 16667"/>
            </a:avLst>
          </a:prstGeom>
          <a:solidFill>
            <a:schemeClr val="accent6"/>
          </a:solidFill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82283" tIns="82283" rIns="82283" bIns="82283" anchor="ctr" anchorCtr="0">
            <a:noAutofit/>
          </a:bodyPr>
          <a:lstStyle/>
          <a:p>
            <a:pPr algn="ctr"/>
            <a:endParaRPr lang="en-US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95" name="Shape 88"/>
          <p:cNvSpPr/>
          <p:nvPr/>
        </p:nvSpPr>
        <p:spPr>
          <a:xfrm>
            <a:off x="305157" y="1531232"/>
            <a:ext cx="718971" cy="477721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82283" tIns="82283" rIns="82283" bIns="82283" anchor="ctr" anchorCtr="0">
            <a:noAutofit/>
          </a:bodyPr>
          <a:lstStyle/>
          <a:p>
            <a:pPr algn="ctr"/>
            <a:endParaRPr sz="144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96" name="Shape 91"/>
          <p:cNvSpPr/>
          <p:nvPr/>
        </p:nvSpPr>
        <p:spPr>
          <a:xfrm>
            <a:off x="304711" y="2157400"/>
            <a:ext cx="719417" cy="519945"/>
          </a:xfrm>
          <a:prstGeom prst="roundRect">
            <a:avLst>
              <a:gd name="adj" fmla="val 16667"/>
            </a:avLst>
          </a:prstGeom>
          <a:solidFill>
            <a:srgbClr val="FFFF00"/>
          </a:solidFill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82283" tIns="82283" rIns="82283" bIns="82283" anchor="ctr" anchorCtr="0">
            <a:noAutofit/>
          </a:bodyPr>
          <a:lstStyle/>
          <a:p>
            <a:pPr algn="ctr"/>
            <a:endParaRPr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98" name="Shape 100"/>
          <p:cNvSpPr/>
          <p:nvPr/>
        </p:nvSpPr>
        <p:spPr>
          <a:xfrm>
            <a:off x="311421" y="2825792"/>
            <a:ext cx="712707" cy="484015"/>
          </a:xfrm>
          <a:prstGeom prst="roundRect">
            <a:avLst>
              <a:gd name="adj" fmla="val 16667"/>
            </a:avLst>
          </a:prstGeom>
          <a:solidFill>
            <a:srgbClr val="00FFFF"/>
          </a:solidFill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82283" tIns="82283" rIns="82283" bIns="82283" anchor="ctr" anchorCtr="0">
            <a:noAutofit/>
          </a:bodyPr>
          <a:lstStyle/>
          <a:p>
            <a:pPr algn="ctr"/>
            <a:endParaRPr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99" name="Shape 127"/>
          <p:cNvSpPr/>
          <p:nvPr/>
        </p:nvSpPr>
        <p:spPr>
          <a:xfrm>
            <a:off x="312024" y="907763"/>
            <a:ext cx="712707" cy="536669"/>
          </a:xfrm>
          <a:prstGeom prst="roundRect">
            <a:avLst>
              <a:gd name="adj" fmla="val 16667"/>
            </a:avLst>
          </a:prstGeom>
          <a:solidFill>
            <a:schemeClr val="accent6">
              <a:lumMod val="60000"/>
              <a:lumOff val="40000"/>
            </a:schemeClr>
          </a:solidFill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82283" tIns="82283" rIns="82283" bIns="82283" anchor="ctr" anchorCtr="0">
            <a:noAutofit/>
          </a:bodyPr>
          <a:lstStyle/>
          <a:p>
            <a:pPr algn="ctr"/>
            <a:endParaRPr lang="en-US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1154275" y="411327"/>
            <a:ext cx="29896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Start </a:t>
            </a:r>
            <a:r>
              <a:rPr lang="en-US" smtClean="0"/>
              <a:t>search for “Coordinates”</a:t>
            </a:r>
            <a:endParaRPr lang="en-US"/>
          </a:p>
        </p:txBody>
      </p:sp>
      <p:sp>
        <p:nvSpPr>
          <p:cNvPr id="101" name="TextBox 100"/>
          <p:cNvSpPr txBox="1"/>
          <p:nvPr/>
        </p:nvSpPr>
        <p:spPr>
          <a:xfrm>
            <a:off x="1154275" y="1606947"/>
            <a:ext cx="18322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Search on way up</a:t>
            </a:r>
            <a:endParaRPr lang="en-US" dirty="0"/>
          </a:p>
        </p:txBody>
      </p:sp>
      <p:sp>
        <p:nvSpPr>
          <p:cNvPr id="102" name="TextBox 101"/>
          <p:cNvSpPr txBox="1"/>
          <p:nvPr/>
        </p:nvSpPr>
        <p:spPr>
          <a:xfrm>
            <a:off x="1154275" y="2236646"/>
            <a:ext cx="18487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Expected location</a:t>
            </a:r>
            <a:endParaRPr lang="en-US" dirty="0"/>
          </a:p>
        </p:txBody>
      </p:sp>
      <p:sp>
        <p:nvSpPr>
          <p:cNvPr id="104" name="TextBox 103"/>
          <p:cNvSpPr txBox="1"/>
          <p:nvPr/>
        </p:nvSpPr>
        <p:spPr>
          <a:xfrm>
            <a:off x="1154275" y="2866345"/>
            <a:ext cx="13035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Unsearched</a:t>
            </a:r>
            <a:endParaRPr lang="en-US" dirty="0"/>
          </a:p>
        </p:txBody>
      </p:sp>
      <p:sp>
        <p:nvSpPr>
          <p:cNvPr id="105" name="TextBox 104"/>
          <p:cNvSpPr txBox="1"/>
          <p:nvPr/>
        </p:nvSpPr>
        <p:spPr>
          <a:xfrm>
            <a:off x="1154878" y="991431"/>
            <a:ext cx="2061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Similar search paths</a:t>
            </a:r>
            <a:endParaRPr lang="en-US" dirty="0"/>
          </a:p>
        </p:txBody>
      </p:sp>
      <p:sp>
        <p:nvSpPr>
          <p:cNvPr id="107" name="Oval 106"/>
          <p:cNvSpPr/>
          <p:nvPr/>
        </p:nvSpPr>
        <p:spPr>
          <a:xfrm>
            <a:off x="443851" y="6213081"/>
            <a:ext cx="292608" cy="292608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N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8" name="TextBox 107"/>
          <p:cNvSpPr txBox="1"/>
          <p:nvPr/>
        </p:nvSpPr>
        <p:spPr>
          <a:xfrm>
            <a:off x="756562" y="6177991"/>
            <a:ext cx="13823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Search order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47780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 txBox="1">
            <a:spLocks noGrp="1"/>
          </p:cNvSpPr>
          <p:nvPr>
            <p:ph type="title"/>
          </p:nvPr>
        </p:nvSpPr>
        <p:spPr>
          <a:xfrm>
            <a:off x="1524000" y="266783"/>
            <a:ext cx="9120554" cy="725062"/>
          </a:xfrm>
          <a:prstGeom prst="rect">
            <a:avLst/>
          </a:prstGeom>
        </p:spPr>
        <p:txBody>
          <a:bodyPr vert="horz" wrap="square" lIns="34290" tIns="34290" rIns="34290" bIns="34290" rtlCol="0" anchor="t" anchorCtr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839"/>
              <a:t>Current "Typical" NASA </a:t>
            </a:r>
            <a:r>
              <a:rPr lang="en-US" sz="3839"/>
              <a:t>L2 </a:t>
            </a:r>
            <a:r>
              <a:rPr lang="en-US" sz="3839" smtClean="0"/>
              <a:t>Dataset - Draft</a:t>
            </a:r>
            <a:endParaRPr lang="en-US" sz="3839"/>
          </a:p>
        </p:txBody>
      </p:sp>
      <p:grpSp>
        <p:nvGrpSpPr>
          <p:cNvPr id="87" name="Shape 87"/>
          <p:cNvGrpSpPr/>
          <p:nvPr/>
        </p:nvGrpSpPr>
        <p:grpSpPr>
          <a:xfrm>
            <a:off x="5408738" y="1347435"/>
            <a:ext cx="1412370" cy="878850"/>
            <a:chOff x="1496975" y="1649550"/>
            <a:chExt cx="1569300" cy="976500"/>
          </a:xfrm>
        </p:grpSpPr>
        <p:sp>
          <p:nvSpPr>
            <p:cNvPr id="88" name="Shape 88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FF99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89" name="Shape 89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/</a:t>
              </a:r>
            </a:p>
          </p:txBody>
        </p:sp>
      </p:grpSp>
      <p:grpSp>
        <p:nvGrpSpPr>
          <p:cNvPr id="90" name="Shape 90"/>
          <p:cNvGrpSpPr/>
          <p:nvPr/>
        </p:nvGrpSpPr>
        <p:grpSpPr>
          <a:xfrm>
            <a:off x="3831398" y="2513295"/>
            <a:ext cx="1412370" cy="878850"/>
            <a:chOff x="1496975" y="1649550"/>
            <a:chExt cx="1569300" cy="976500"/>
          </a:xfrm>
        </p:grpSpPr>
        <p:sp>
          <p:nvSpPr>
            <p:cNvPr id="91" name="Shape 91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FFFF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92" name="Shape 92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 dirty="0"/>
                <a:t>Geo</a:t>
              </a:r>
            </a:p>
          </p:txBody>
        </p:sp>
      </p:grpSp>
      <p:grpSp>
        <p:nvGrpSpPr>
          <p:cNvPr id="93" name="Shape 93"/>
          <p:cNvGrpSpPr/>
          <p:nvPr/>
        </p:nvGrpSpPr>
        <p:grpSpPr>
          <a:xfrm>
            <a:off x="5408738" y="2513295"/>
            <a:ext cx="1412370" cy="878850"/>
            <a:chOff x="1496975" y="1649550"/>
            <a:chExt cx="1569300" cy="976500"/>
          </a:xfrm>
        </p:grpSpPr>
        <p:sp>
          <p:nvSpPr>
            <p:cNvPr id="94" name="Shape 94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95" name="Shape 95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Meta</a:t>
              </a:r>
            </a:p>
          </p:txBody>
        </p:sp>
      </p:grpSp>
      <p:grpSp>
        <p:nvGrpSpPr>
          <p:cNvPr id="96" name="Shape 96"/>
          <p:cNvGrpSpPr/>
          <p:nvPr/>
        </p:nvGrpSpPr>
        <p:grpSpPr>
          <a:xfrm>
            <a:off x="6986078" y="2513295"/>
            <a:ext cx="1412370" cy="878850"/>
            <a:chOff x="1496975" y="1649550"/>
            <a:chExt cx="1569300" cy="976500"/>
          </a:xfrm>
        </p:grpSpPr>
        <p:sp>
          <p:nvSpPr>
            <p:cNvPr id="97" name="Shape 97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FF99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98" name="Shape 98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Sci</a:t>
              </a:r>
            </a:p>
          </p:txBody>
        </p:sp>
      </p:grpSp>
      <p:grpSp>
        <p:nvGrpSpPr>
          <p:cNvPr id="99" name="Shape 99"/>
          <p:cNvGrpSpPr/>
          <p:nvPr/>
        </p:nvGrpSpPr>
        <p:grpSpPr>
          <a:xfrm>
            <a:off x="2254058" y="3747735"/>
            <a:ext cx="1412370" cy="878850"/>
            <a:chOff x="1496975" y="1649550"/>
            <a:chExt cx="1569300" cy="976500"/>
          </a:xfrm>
        </p:grpSpPr>
        <p:sp>
          <p:nvSpPr>
            <p:cNvPr id="100" name="Shape 100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01" name="Shape 101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g1g1</a:t>
              </a:r>
            </a:p>
          </p:txBody>
        </p:sp>
      </p:grpSp>
      <p:grpSp>
        <p:nvGrpSpPr>
          <p:cNvPr id="102" name="Shape 102"/>
          <p:cNvGrpSpPr/>
          <p:nvPr/>
        </p:nvGrpSpPr>
        <p:grpSpPr>
          <a:xfrm>
            <a:off x="3831398" y="3747735"/>
            <a:ext cx="1412370" cy="878850"/>
            <a:chOff x="1496975" y="1649550"/>
            <a:chExt cx="1569300" cy="976500"/>
          </a:xfrm>
        </p:grpSpPr>
        <p:sp>
          <p:nvSpPr>
            <p:cNvPr id="103" name="Shape 103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04" name="Shape 104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g1g2</a:t>
              </a:r>
            </a:p>
          </p:txBody>
        </p:sp>
      </p:grpSp>
      <p:grpSp>
        <p:nvGrpSpPr>
          <p:cNvPr id="105" name="Shape 105"/>
          <p:cNvGrpSpPr/>
          <p:nvPr/>
        </p:nvGrpSpPr>
        <p:grpSpPr>
          <a:xfrm>
            <a:off x="5408738" y="3747735"/>
            <a:ext cx="1412370" cy="878850"/>
            <a:chOff x="1496975" y="1649550"/>
            <a:chExt cx="1569300" cy="976500"/>
          </a:xfrm>
        </p:grpSpPr>
        <p:sp>
          <p:nvSpPr>
            <p:cNvPr id="106" name="Shape 106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07" name="Shape 107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g2g2</a:t>
              </a:r>
            </a:p>
          </p:txBody>
        </p:sp>
      </p:grpSp>
      <p:grpSp>
        <p:nvGrpSpPr>
          <p:cNvPr id="108" name="Shape 108"/>
          <p:cNvGrpSpPr/>
          <p:nvPr/>
        </p:nvGrpSpPr>
        <p:grpSpPr>
          <a:xfrm>
            <a:off x="6993930" y="3747735"/>
            <a:ext cx="1412370" cy="878850"/>
            <a:chOff x="1496975" y="1649550"/>
            <a:chExt cx="1569300" cy="976500"/>
          </a:xfrm>
        </p:grpSpPr>
        <p:sp>
          <p:nvSpPr>
            <p:cNvPr id="109" name="Shape 109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FF9900"/>
            </a:solidFill>
            <a:ln w="114300" cap="flat" cmpd="sng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10" name="Shape 110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g3g1</a:t>
              </a:r>
            </a:p>
          </p:txBody>
        </p:sp>
      </p:grpSp>
      <p:grpSp>
        <p:nvGrpSpPr>
          <p:cNvPr id="111" name="Shape 111"/>
          <p:cNvGrpSpPr/>
          <p:nvPr/>
        </p:nvGrpSpPr>
        <p:grpSpPr>
          <a:xfrm>
            <a:off x="8581103" y="3747735"/>
            <a:ext cx="1412370" cy="878850"/>
            <a:chOff x="1496975" y="1649550"/>
            <a:chExt cx="1569300" cy="976500"/>
          </a:xfrm>
        </p:grpSpPr>
        <p:sp>
          <p:nvSpPr>
            <p:cNvPr id="112" name="Shape 112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13" name="Shape 113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g3g2</a:t>
              </a:r>
            </a:p>
          </p:txBody>
        </p:sp>
      </p:grpSp>
      <p:grpSp>
        <p:nvGrpSpPr>
          <p:cNvPr id="114" name="Shape 114"/>
          <p:cNvGrpSpPr/>
          <p:nvPr/>
        </p:nvGrpSpPr>
        <p:grpSpPr>
          <a:xfrm>
            <a:off x="3353498" y="4982175"/>
            <a:ext cx="1757160" cy="957308"/>
            <a:chOff x="1423175" y="1649550"/>
            <a:chExt cx="1952400" cy="1063675"/>
          </a:xfrm>
        </p:grpSpPr>
        <p:sp>
          <p:nvSpPr>
            <p:cNvPr id="115" name="Shape 115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16" name="Shape 116"/>
            <p:cNvSpPr txBox="1"/>
            <p:nvPr/>
          </p:nvSpPr>
          <p:spPr>
            <a:xfrm>
              <a:off x="1423175" y="17367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g2g2g1</a:t>
              </a:r>
            </a:p>
          </p:txBody>
        </p:sp>
      </p:grpSp>
      <p:grpSp>
        <p:nvGrpSpPr>
          <p:cNvPr id="117" name="Shape 117"/>
          <p:cNvGrpSpPr/>
          <p:nvPr/>
        </p:nvGrpSpPr>
        <p:grpSpPr>
          <a:xfrm>
            <a:off x="4999418" y="4982175"/>
            <a:ext cx="1757160" cy="957308"/>
            <a:chOff x="1423175" y="1649550"/>
            <a:chExt cx="1952400" cy="1063675"/>
          </a:xfrm>
        </p:grpSpPr>
        <p:sp>
          <p:nvSpPr>
            <p:cNvPr id="118" name="Shape 118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19" name="Shape 119"/>
            <p:cNvSpPr txBox="1"/>
            <p:nvPr/>
          </p:nvSpPr>
          <p:spPr>
            <a:xfrm>
              <a:off x="1423175" y="17367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g2g2g2</a:t>
              </a:r>
            </a:p>
          </p:txBody>
        </p:sp>
      </p:grpSp>
      <p:grpSp>
        <p:nvGrpSpPr>
          <p:cNvPr id="120" name="Shape 120"/>
          <p:cNvGrpSpPr/>
          <p:nvPr/>
        </p:nvGrpSpPr>
        <p:grpSpPr>
          <a:xfrm>
            <a:off x="1707578" y="4982175"/>
            <a:ext cx="1757160" cy="957308"/>
            <a:chOff x="1423175" y="1649550"/>
            <a:chExt cx="1952400" cy="1063675"/>
          </a:xfrm>
        </p:grpSpPr>
        <p:sp>
          <p:nvSpPr>
            <p:cNvPr id="121" name="Shape 121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22" name="Shape 122"/>
            <p:cNvSpPr txBox="1"/>
            <p:nvPr/>
          </p:nvSpPr>
          <p:spPr>
            <a:xfrm>
              <a:off x="1423175" y="17367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g1g1g1</a:t>
              </a:r>
            </a:p>
          </p:txBody>
        </p:sp>
      </p:grpSp>
      <p:grpSp>
        <p:nvGrpSpPr>
          <p:cNvPr id="123" name="Shape 123"/>
          <p:cNvGrpSpPr/>
          <p:nvPr/>
        </p:nvGrpSpPr>
        <p:grpSpPr>
          <a:xfrm>
            <a:off x="8631998" y="2513295"/>
            <a:ext cx="1412370" cy="878850"/>
            <a:chOff x="1496975" y="1649550"/>
            <a:chExt cx="1569300" cy="976500"/>
          </a:xfrm>
        </p:grpSpPr>
        <p:sp>
          <p:nvSpPr>
            <p:cNvPr id="124" name="Shape 124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25" name="Shape 125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Other</a:t>
              </a:r>
            </a:p>
          </p:txBody>
        </p:sp>
      </p:grpSp>
      <p:grpSp>
        <p:nvGrpSpPr>
          <p:cNvPr id="126" name="Shape 126"/>
          <p:cNvGrpSpPr/>
          <p:nvPr/>
        </p:nvGrpSpPr>
        <p:grpSpPr>
          <a:xfrm>
            <a:off x="6645338" y="4982175"/>
            <a:ext cx="1757160" cy="888728"/>
            <a:chOff x="1423175" y="1649550"/>
            <a:chExt cx="1952400" cy="987475"/>
          </a:xfrm>
        </p:grpSpPr>
        <p:sp>
          <p:nvSpPr>
            <p:cNvPr id="127" name="Shape 127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28" name="Shape 128"/>
            <p:cNvSpPr txBox="1"/>
            <p:nvPr/>
          </p:nvSpPr>
          <p:spPr>
            <a:xfrm>
              <a:off x="1423175" y="16605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g3g1g1</a:t>
              </a:r>
            </a:p>
          </p:txBody>
        </p:sp>
      </p:grpSp>
      <p:grpSp>
        <p:nvGrpSpPr>
          <p:cNvPr id="129" name="Shape 129"/>
          <p:cNvGrpSpPr/>
          <p:nvPr/>
        </p:nvGrpSpPr>
        <p:grpSpPr>
          <a:xfrm>
            <a:off x="8291258" y="4982175"/>
            <a:ext cx="1757160" cy="888728"/>
            <a:chOff x="1423175" y="1649550"/>
            <a:chExt cx="1952400" cy="987475"/>
          </a:xfrm>
        </p:grpSpPr>
        <p:sp>
          <p:nvSpPr>
            <p:cNvPr id="130" name="Shape 130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31" name="Shape 131"/>
            <p:cNvSpPr txBox="1"/>
            <p:nvPr/>
          </p:nvSpPr>
          <p:spPr>
            <a:xfrm>
              <a:off x="1423175" y="16605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g3g1g2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685494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 txBox="1">
            <a:spLocks noGrp="1"/>
          </p:cNvSpPr>
          <p:nvPr>
            <p:ph type="title"/>
          </p:nvPr>
        </p:nvSpPr>
        <p:spPr>
          <a:xfrm>
            <a:off x="1524000" y="266783"/>
            <a:ext cx="9144090" cy="1208520"/>
          </a:xfrm>
          <a:prstGeom prst="rect">
            <a:avLst/>
          </a:prstGeom>
        </p:spPr>
        <p:txBody>
          <a:bodyPr vert="horz" wrap="square" lIns="34290" tIns="34290" rIns="34290" bIns="34290" rtlCol="0" anchor="t" anchorCtr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839"/>
              <a:t>Nearest </a:t>
            </a:r>
            <a:r>
              <a:rPr lang="en-US" sz="3839" dirty="0" err="1"/>
              <a:t>Coord</a:t>
            </a:r>
            <a:r>
              <a:rPr lang="en-US" sz="3839" dirty="0"/>
              <a:t>. in Dimension's Scope</a:t>
            </a:r>
          </a:p>
        </p:txBody>
      </p:sp>
      <p:grpSp>
        <p:nvGrpSpPr>
          <p:cNvPr id="137" name="Shape 137"/>
          <p:cNvGrpSpPr/>
          <p:nvPr/>
        </p:nvGrpSpPr>
        <p:grpSpPr>
          <a:xfrm>
            <a:off x="5408738" y="1347435"/>
            <a:ext cx="1412370" cy="878850"/>
            <a:chOff x="1496975" y="1649550"/>
            <a:chExt cx="1569300" cy="976500"/>
          </a:xfrm>
        </p:grpSpPr>
        <p:sp>
          <p:nvSpPr>
            <p:cNvPr id="138" name="Shape 138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FF99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39" name="Shape 139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/</a:t>
              </a:r>
            </a:p>
          </p:txBody>
        </p:sp>
      </p:grpSp>
      <p:grpSp>
        <p:nvGrpSpPr>
          <p:cNvPr id="140" name="Shape 140"/>
          <p:cNvGrpSpPr/>
          <p:nvPr/>
        </p:nvGrpSpPr>
        <p:grpSpPr>
          <a:xfrm>
            <a:off x="3831398" y="2513295"/>
            <a:ext cx="1412370" cy="878850"/>
            <a:chOff x="1496975" y="1649550"/>
            <a:chExt cx="1569300" cy="976500"/>
          </a:xfrm>
        </p:grpSpPr>
        <p:sp>
          <p:nvSpPr>
            <p:cNvPr id="141" name="Shape 141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FFFF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42" name="Shape 142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g1</a:t>
              </a:r>
            </a:p>
          </p:txBody>
        </p:sp>
      </p:grpSp>
      <p:grpSp>
        <p:nvGrpSpPr>
          <p:cNvPr id="143" name="Shape 143"/>
          <p:cNvGrpSpPr/>
          <p:nvPr/>
        </p:nvGrpSpPr>
        <p:grpSpPr>
          <a:xfrm>
            <a:off x="5408738" y="2513295"/>
            <a:ext cx="1412370" cy="878850"/>
            <a:chOff x="1496975" y="1649550"/>
            <a:chExt cx="1569300" cy="976500"/>
          </a:xfrm>
        </p:grpSpPr>
        <p:sp>
          <p:nvSpPr>
            <p:cNvPr id="144" name="Shape 144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45" name="Shape 145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g2</a:t>
              </a:r>
            </a:p>
          </p:txBody>
        </p:sp>
      </p:grpSp>
      <p:grpSp>
        <p:nvGrpSpPr>
          <p:cNvPr id="146" name="Shape 146"/>
          <p:cNvGrpSpPr/>
          <p:nvPr/>
        </p:nvGrpSpPr>
        <p:grpSpPr>
          <a:xfrm>
            <a:off x="6986078" y="2513295"/>
            <a:ext cx="1412370" cy="878850"/>
            <a:chOff x="1496975" y="1649550"/>
            <a:chExt cx="1569300" cy="976500"/>
          </a:xfrm>
        </p:grpSpPr>
        <p:sp>
          <p:nvSpPr>
            <p:cNvPr id="147" name="Shape 147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FF99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48" name="Shape 148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g3</a:t>
              </a:r>
            </a:p>
          </p:txBody>
        </p:sp>
      </p:grpSp>
      <p:grpSp>
        <p:nvGrpSpPr>
          <p:cNvPr id="149" name="Shape 149"/>
          <p:cNvGrpSpPr/>
          <p:nvPr/>
        </p:nvGrpSpPr>
        <p:grpSpPr>
          <a:xfrm>
            <a:off x="2254058" y="3747735"/>
            <a:ext cx="1412370" cy="878850"/>
            <a:chOff x="1496975" y="1649550"/>
            <a:chExt cx="1569300" cy="976500"/>
          </a:xfrm>
        </p:grpSpPr>
        <p:sp>
          <p:nvSpPr>
            <p:cNvPr id="150" name="Shape 150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51" name="Shape 151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g1g1</a:t>
              </a:r>
            </a:p>
          </p:txBody>
        </p:sp>
      </p:grpSp>
      <p:grpSp>
        <p:nvGrpSpPr>
          <p:cNvPr id="152" name="Shape 152"/>
          <p:cNvGrpSpPr/>
          <p:nvPr/>
        </p:nvGrpSpPr>
        <p:grpSpPr>
          <a:xfrm>
            <a:off x="3831398" y="3747735"/>
            <a:ext cx="1412370" cy="878850"/>
            <a:chOff x="1496975" y="1649550"/>
            <a:chExt cx="1569300" cy="976500"/>
          </a:xfrm>
        </p:grpSpPr>
        <p:sp>
          <p:nvSpPr>
            <p:cNvPr id="153" name="Shape 153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54" name="Shape 154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g1g2</a:t>
              </a:r>
            </a:p>
          </p:txBody>
        </p:sp>
      </p:grpSp>
      <p:grpSp>
        <p:nvGrpSpPr>
          <p:cNvPr id="155" name="Shape 155"/>
          <p:cNvGrpSpPr/>
          <p:nvPr/>
        </p:nvGrpSpPr>
        <p:grpSpPr>
          <a:xfrm>
            <a:off x="5408738" y="3747735"/>
            <a:ext cx="1412370" cy="878850"/>
            <a:chOff x="1496975" y="1649550"/>
            <a:chExt cx="1569300" cy="976500"/>
          </a:xfrm>
        </p:grpSpPr>
        <p:sp>
          <p:nvSpPr>
            <p:cNvPr id="156" name="Shape 156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57" name="Shape 157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g2g2</a:t>
              </a:r>
            </a:p>
          </p:txBody>
        </p:sp>
      </p:grpSp>
      <p:grpSp>
        <p:nvGrpSpPr>
          <p:cNvPr id="158" name="Shape 158"/>
          <p:cNvGrpSpPr/>
          <p:nvPr/>
        </p:nvGrpSpPr>
        <p:grpSpPr>
          <a:xfrm>
            <a:off x="6993930" y="3747735"/>
            <a:ext cx="1412370" cy="878850"/>
            <a:chOff x="1496975" y="1649550"/>
            <a:chExt cx="1569300" cy="976500"/>
          </a:xfrm>
        </p:grpSpPr>
        <p:sp>
          <p:nvSpPr>
            <p:cNvPr id="159" name="Shape 159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FF9900"/>
            </a:solidFill>
            <a:ln w="114300" cap="flat" cmpd="sng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60" name="Shape 160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g3g1</a:t>
              </a:r>
            </a:p>
          </p:txBody>
        </p:sp>
      </p:grpSp>
      <p:grpSp>
        <p:nvGrpSpPr>
          <p:cNvPr id="161" name="Shape 161"/>
          <p:cNvGrpSpPr/>
          <p:nvPr/>
        </p:nvGrpSpPr>
        <p:grpSpPr>
          <a:xfrm>
            <a:off x="8581103" y="3747735"/>
            <a:ext cx="1412370" cy="878850"/>
            <a:chOff x="1496975" y="1649550"/>
            <a:chExt cx="1569300" cy="976500"/>
          </a:xfrm>
        </p:grpSpPr>
        <p:sp>
          <p:nvSpPr>
            <p:cNvPr id="162" name="Shape 162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63" name="Shape 163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g3g2</a:t>
              </a:r>
            </a:p>
          </p:txBody>
        </p:sp>
      </p:grpSp>
      <p:grpSp>
        <p:nvGrpSpPr>
          <p:cNvPr id="164" name="Shape 164"/>
          <p:cNvGrpSpPr/>
          <p:nvPr/>
        </p:nvGrpSpPr>
        <p:grpSpPr>
          <a:xfrm>
            <a:off x="3353498" y="4982175"/>
            <a:ext cx="1757160" cy="957308"/>
            <a:chOff x="1423175" y="1649550"/>
            <a:chExt cx="1952400" cy="1063675"/>
          </a:xfrm>
        </p:grpSpPr>
        <p:sp>
          <p:nvSpPr>
            <p:cNvPr id="165" name="Shape 165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66" name="Shape 166"/>
            <p:cNvSpPr txBox="1"/>
            <p:nvPr/>
          </p:nvSpPr>
          <p:spPr>
            <a:xfrm>
              <a:off x="1423175" y="17367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g2g2g1</a:t>
              </a:r>
            </a:p>
          </p:txBody>
        </p:sp>
      </p:grpSp>
      <p:grpSp>
        <p:nvGrpSpPr>
          <p:cNvPr id="167" name="Shape 167"/>
          <p:cNvGrpSpPr/>
          <p:nvPr/>
        </p:nvGrpSpPr>
        <p:grpSpPr>
          <a:xfrm>
            <a:off x="4999418" y="4982175"/>
            <a:ext cx="1757160" cy="957308"/>
            <a:chOff x="1423175" y="1649550"/>
            <a:chExt cx="1952400" cy="1063675"/>
          </a:xfrm>
        </p:grpSpPr>
        <p:sp>
          <p:nvSpPr>
            <p:cNvPr id="168" name="Shape 168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69" name="Shape 169"/>
            <p:cNvSpPr txBox="1"/>
            <p:nvPr/>
          </p:nvSpPr>
          <p:spPr>
            <a:xfrm>
              <a:off x="1423175" y="17367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g2g2g2</a:t>
              </a:r>
            </a:p>
          </p:txBody>
        </p:sp>
      </p:grpSp>
      <p:grpSp>
        <p:nvGrpSpPr>
          <p:cNvPr id="170" name="Shape 170"/>
          <p:cNvGrpSpPr/>
          <p:nvPr/>
        </p:nvGrpSpPr>
        <p:grpSpPr>
          <a:xfrm>
            <a:off x="1707578" y="4982175"/>
            <a:ext cx="1757160" cy="957308"/>
            <a:chOff x="1423175" y="1649550"/>
            <a:chExt cx="1952400" cy="1063675"/>
          </a:xfrm>
        </p:grpSpPr>
        <p:sp>
          <p:nvSpPr>
            <p:cNvPr id="171" name="Shape 171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72" name="Shape 172"/>
            <p:cNvSpPr txBox="1"/>
            <p:nvPr/>
          </p:nvSpPr>
          <p:spPr>
            <a:xfrm>
              <a:off x="1423175" y="17367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g1g1g1</a:t>
              </a:r>
            </a:p>
          </p:txBody>
        </p:sp>
      </p:grpSp>
      <p:grpSp>
        <p:nvGrpSpPr>
          <p:cNvPr id="173" name="Shape 173"/>
          <p:cNvGrpSpPr/>
          <p:nvPr/>
        </p:nvGrpSpPr>
        <p:grpSpPr>
          <a:xfrm>
            <a:off x="8631998" y="2513295"/>
            <a:ext cx="1412370" cy="878850"/>
            <a:chOff x="1496975" y="1649550"/>
            <a:chExt cx="1569300" cy="976500"/>
          </a:xfrm>
        </p:grpSpPr>
        <p:sp>
          <p:nvSpPr>
            <p:cNvPr id="174" name="Shape 174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FF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75" name="Shape 175"/>
            <p:cNvSpPr txBox="1"/>
            <p:nvPr/>
          </p:nvSpPr>
          <p:spPr>
            <a:xfrm>
              <a:off x="1662975" y="1649550"/>
              <a:ext cx="13950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g4</a:t>
              </a:r>
            </a:p>
          </p:txBody>
        </p:sp>
      </p:grpSp>
      <p:grpSp>
        <p:nvGrpSpPr>
          <p:cNvPr id="176" name="Shape 176"/>
          <p:cNvGrpSpPr/>
          <p:nvPr/>
        </p:nvGrpSpPr>
        <p:grpSpPr>
          <a:xfrm>
            <a:off x="6645338" y="4982175"/>
            <a:ext cx="1757160" cy="888728"/>
            <a:chOff x="1423175" y="1649550"/>
            <a:chExt cx="1952400" cy="987475"/>
          </a:xfrm>
        </p:grpSpPr>
        <p:sp>
          <p:nvSpPr>
            <p:cNvPr id="177" name="Shape 177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78" name="Shape 178"/>
            <p:cNvSpPr txBox="1"/>
            <p:nvPr/>
          </p:nvSpPr>
          <p:spPr>
            <a:xfrm>
              <a:off x="1423175" y="16605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g3g1g1</a:t>
              </a:r>
            </a:p>
          </p:txBody>
        </p:sp>
      </p:grpSp>
      <p:grpSp>
        <p:nvGrpSpPr>
          <p:cNvPr id="179" name="Shape 179"/>
          <p:cNvGrpSpPr/>
          <p:nvPr/>
        </p:nvGrpSpPr>
        <p:grpSpPr>
          <a:xfrm>
            <a:off x="8291258" y="4982175"/>
            <a:ext cx="1757160" cy="888728"/>
            <a:chOff x="1423175" y="1649550"/>
            <a:chExt cx="1952400" cy="987475"/>
          </a:xfrm>
        </p:grpSpPr>
        <p:sp>
          <p:nvSpPr>
            <p:cNvPr id="180" name="Shape 180"/>
            <p:cNvSpPr/>
            <p:nvPr/>
          </p:nvSpPr>
          <p:spPr>
            <a:xfrm>
              <a:off x="1496975" y="1649550"/>
              <a:ext cx="1569300" cy="976500"/>
            </a:xfrm>
            <a:prstGeom prst="roundRect">
              <a:avLst>
                <a:gd name="adj" fmla="val 16667"/>
              </a:avLst>
            </a:prstGeom>
            <a:solidFill>
              <a:srgbClr val="00FF00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82283" tIns="82283" rIns="82283" bIns="82283" anchor="ctr" anchorCtr="0">
              <a:noAutofit/>
            </a:bodyPr>
            <a:lstStyle/>
            <a:p>
              <a:endParaRPr sz="1620"/>
            </a:p>
          </p:txBody>
        </p:sp>
        <p:sp>
          <p:nvSpPr>
            <p:cNvPr id="181" name="Shape 181"/>
            <p:cNvSpPr txBox="1"/>
            <p:nvPr/>
          </p:nvSpPr>
          <p:spPr>
            <a:xfrm>
              <a:off x="1423175" y="1660525"/>
              <a:ext cx="1952400" cy="97650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82283" tIns="82283" rIns="82283" bIns="82283" anchor="t" anchorCtr="0">
              <a:noAutofit/>
            </a:bodyPr>
            <a:lstStyle/>
            <a:p>
              <a:r>
                <a:rPr lang="en-US" sz="3240"/>
                <a:t>g3g1g2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1300759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1094</TotalTime>
  <Words>91</Words>
  <Application>Microsoft Macintosh PowerPoint</Application>
  <PresentationFormat>Widescreen</PresentationFormat>
  <Paragraphs>66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Calibri</vt:lpstr>
      <vt:lpstr>Calibri Light</vt:lpstr>
      <vt:lpstr>Arial</vt:lpstr>
      <vt:lpstr>Office Theme</vt:lpstr>
      <vt:lpstr>PowerPoint Presentation</vt:lpstr>
      <vt:lpstr>Current "Typical" NASA L2 Dataset - Draft</vt:lpstr>
      <vt:lpstr>Nearest Coord. in Dimension's Scope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Current "Typical" NASA L2 Dataset</dc:title>
  <dc:creator>Ted Habermann</dc:creator>
  <cp:lastModifiedBy>Ted Habermann</cp:lastModifiedBy>
  <cp:revision>7</cp:revision>
  <dcterms:created xsi:type="dcterms:W3CDTF">2017-10-18T19:47:49Z</dcterms:created>
  <dcterms:modified xsi:type="dcterms:W3CDTF">2017-10-19T14:02:13Z</dcterms:modified>
</cp:coreProperties>
</file>

<file path=docProps/thumbnail.jpeg>
</file>